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480175" cy="8640763"/>
  <p:notesSz cx="6858000" cy="9144000"/>
  <p:defaultTextStyle>
    <a:defPPr>
      <a:defRPr lang="tr-TR"/>
    </a:defPPr>
    <a:lvl1pPr marL="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1984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6396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9595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2793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5992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9190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2388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5587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69" d="100"/>
          <a:sy n="69" d="100"/>
        </p:scale>
        <p:origin x="272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414125"/>
            <a:ext cx="5508149" cy="3008266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4538401"/>
            <a:ext cx="4860131" cy="2086184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460041"/>
            <a:ext cx="1397288" cy="7322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460041"/>
            <a:ext cx="4110861" cy="7322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3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09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154193"/>
            <a:ext cx="5589151" cy="3594317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5782513"/>
            <a:ext cx="5589151" cy="189016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48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27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60043"/>
            <a:ext cx="5589151" cy="1670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118188"/>
            <a:ext cx="2741417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156278"/>
            <a:ext cx="2741417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118188"/>
            <a:ext cx="2754918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156278"/>
            <a:ext cx="2754918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53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31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41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244112"/>
            <a:ext cx="3280589" cy="614054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2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244112"/>
            <a:ext cx="3280589" cy="614054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49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460043"/>
            <a:ext cx="558915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300203"/>
            <a:ext cx="558915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8008709"/>
            <a:ext cx="218705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35"/>
            <a:ext cx="6480175" cy="865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8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sk.gov.t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742" y="2039420"/>
            <a:ext cx="5137079" cy="486867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DD1F26"/>
                </a:solidFill>
                <a:latin typeface="Arial Black" panose="020B0A04020102020204" pitchFamily="34" charset="0"/>
              </a:rPr>
              <a:t>DUYURU</a:t>
            </a:r>
            <a:endParaRPr lang="tr-TR" sz="2400" dirty="0">
              <a:solidFill>
                <a:srgbClr val="DD1F26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742" y="2765773"/>
            <a:ext cx="4900690" cy="458060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Kıymetli Vatandaşlarımız,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Yurtdışında yaşayan vatandaşlarımız, 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Yurtdışı Seçmen </a:t>
            </a:r>
            <a:r>
              <a:rPr lang="tr-TR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Kütüğü’ne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kayıtlı olmaları halinde,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Cumhurbaşkanı Seçimi ve 28. Dönem Milletvekili Genel Genel Seçiminde yurtdışı temsilciliklerimizde ve gümrük kapılarında açılacak sandıklarda oy kullanabileceklerdir.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Vatandaşlarımızın, sistemde kayıtlı adres bilgilerini hâlihazırda E-Devlet kapısı üzerinden ya da YSK Çağrı Merkezi’nden telefonla (Telefon Numarası: +90 444 9 975) sorgulamaları mümkündür.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Vatandaşlarımız, Yurtdışı Seçmen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Kütüğü’nde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kayıtlı olup olmadıklarını 20 Mart-2 Nisan 2023 tarihleri arasında </a:t>
            </a:r>
            <a:r>
              <a:rPr lang="tr-TR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www.ysk.gov.tr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adresinin “Yurtdışı Seçmen Sorgulama” bölümünden de kontrol edebilecektir.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Adres bilgisi güncel olmayan vatandaşlarımız, kimliklerini ispata elverişli bir belgeyle (TC Kimlik Kartı, Nüfus Cüzdanı, Sürücü Belgesi, Pasaport vb.) birlikte randevu almadan Büyükelçiliğimiz Konsolosluk Şubesine şahsen başvurarak adres beyanında bulunabilirler. 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sürece yardımcı olmak amacıyla, Büyükelçiliğimiz Konsolosluk Şubesi, bu hafta sonu (17-18 Mart) hizmet verecektir.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Yurtdışında E-Devlet üzerinden adres beyanı yapılması mümkün değildir.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Saygıyla duyurulur.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5624" y="1538324"/>
            <a:ext cx="7745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00" b="1" dirty="0">
                <a:solidFill>
                  <a:srgbClr val="DD1F26"/>
                </a:solidFill>
                <a:latin typeface="Myriad Pro" panose="020B0503030403020204" pitchFamily="34" charset="0"/>
              </a:rPr>
              <a:t>MUSKAT</a:t>
            </a:r>
          </a:p>
        </p:txBody>
      </p:sp>
    </p:spTree>
    <p:extLst>
      <p:ext uri="{BB962C8B-B14F-4D97-AF65-F5344CB8AC3E}">
        <p14:creationId xmlns:p14="http://schemas.microsoft.com/office/powerpoint/2010/main" val="418332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166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Myriad Pro</vt:lpstr>
      <vt:lpstr>Times New Roman</vt:lpstr>
      <vt:lpstr>Office Theme</vt:lpstr>
      <vt:lpstr>DUYURU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VİLNİUS BÜYÜKELÇİLİĞİ KONSOLOSLUK DUYURUSU (2023/3)</dc:title>
  <dc:creator>GÖRSEL</dc:creator>
  <cp:lastModifiedBy>Birsen Göksu</cp:lastModifiedBy>
  <cp:revision>28</cp:revision>
  <dcterms:created xsi:type="dcterms:W3CDTF">2023-03-13T06:47:26Z</dcterms:created>
  <dcterms:modified xsi:type="dcterms:W3CDTF">2023-03-15T07:54:24Z</dcterms:modified>
</cp:coreProperties>
</file>